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FF300-0A61-4DC1-A9B5-323FA7236D02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3145-0885-49BF-9810-A595494A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201028" cy="1214446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Профессия: телеведущий.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0" y="4500570"/>
            <a:ext cx="3286116" cy="17526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Подготовили </a:t>
            </a:r>
            <a:r>
              <a:rPr lang="ru-RU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Купцова</a:t>
            </a: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И. и </a:t>
            </a:r>
            <a:r>
              <a:rPr lang="ru-RU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Карпухова</a:t>
            </a:r>
            <a:r>
              <a:rPr lang="ru-RU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</a:t>
            </a:r>
            <a:r>
              <a:rPr lang="ru-RU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10-а 2011.</a:t>
            </a:r>
            <a:endParaRPr lang="ru-RU" b="1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portrait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5495922" cy="4903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256467"/>
            <a:ext cx="400052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Телеведущий </a:t>
            </a:r>
            <a:r>
              <a:rPr lang="ru-RU" sz="2000" dirty="0"/>
              <a:t>специализируется на осуществлении комплекса мероприятий по организации телевизионных передач как до их выхода в эфир, так и во время прямого эфира. Как правило, ведущие работают в определенных тематических рамках — новостные, общественно-политические, развлекательные, спортивные и другие программы. В зависимости от этого телеведущий либо информирует зрителей, либо организует дискуссию, предусматривающую аналитику события или ряда событий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85918" y="357166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Описание профессии.</a:t>
            </a:r>
            <a:endParaRPr lang="ru-RU" sz="3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Рисунок 3" descr="861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000108"/>
            <a:ext cx="4214842" cy="5637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179249"/>
            <a:ext cx="471490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деятельности:</a:t>
            </a:r>
          </a:p>
          <a:p>
            <a:r>
              <a:rPr lang="ru-RU" sz="3200" dirty="0" smtClean="0"/>
              <a:t>разработка тематического </a:t>
            </a:r>
            <a:r>
              <a:rPr lang="ru-RU" sz="3200" dirty="0"/>
              <a:t>плана программы;</a:t>
            </a:r>
          </a:p>
          <a:p>
            <a:r>
              <a:rPr lang="ru-RU" sz="3200" dirty="0"/>
              <a:t>решение организационных </a:t>
            </a:r>
            <a:r>
              <a:rPr lang="ru-RU" sz="3200" dirty="0" smtClean="0"/>
              <a:t>вопросов;</a:t>
            </a:r>
            <a:endParaRPr lang="ru-RU" sz="3200" dirty="0"/>
          </a:p>
          <a:p>
            <a:r>
              <a:rPr lang="ru-RU" sz="3200" dirty="0"/>
              <a:t>проведение телепередач;</a:t>
            </a:r>
          </a:p>
          <a:p>
            <a:r>
              <a:rPr lang="ru-RU" sz="3200" dirty="0"/>
              <a:t>участие в </a:t>
            </a:r>
            <a:r>
              <a:rPr lang="ru-RU" sz="3200" dirty="0" err="1"/>
              <a:t>монтажировании</a:t>
            </a:r>
            <a:r>
              <a:rPr lang="ru-RU" sz="3200" dirty="0"/>
              <a:t> </a:t>
            </a:r>
            <a:r>
              <a:rPr lang="ru-RU" sz="3200" dirty="0" err="1"/>
              <a:t>в</a:t>
            </a:r>
            <a:r>
              <a:rPr lang="ru-RU" sz="3200" dirty="0"/>
              <a:t> качестве </a:t>
            </a:r>
            <a:r>
              <a:rPr lang="ru-RU" sz="3200" dirty="0" smtClean="0"/>
              <a:t>оценщика.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929190" y="357166"/>
            <a:ext cx="378621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Места работы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3200" dirty="0"/>
              <a:t>телеканалы;</a:t>
            </a:r>
          </a:p>
          <a:p>
            <a:r>
              <a:rPr lang="ru-RU" sz="3200" dirty="0"/>
              <a:t>телерадиовещательные компании;</a:t>
            </a:r>
          </a:p>
          <a:p>
            <a:r>
              <a:rPr lang="ru-RU" sz="3200" dirty="0"/>
              <a:t>продюсерские центры</a:t>
            </a:r>
          </a:p>
          <a:p>
            <a:endParaRPr lang="ru-RU" dirty="0"/>
          </a:p>
        </p:txBody>
      </p:sp>
      <p:pic>
        <p:nvPicPr>
          <p:cNvPr id="6" name="Рисунок 5" descr="6860_post_950070421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20" y="214290"/>
            <a:ext cx="4286280" cy="6445534"/>
          </a:xfrm>
          <a:prstGeom prst="rect">
            <a:avLst/>
          </a:prstGeom>
        </p:spPr>
      </p:pic>
      <p:pic>
        <p:nvPicPr>
          <p:cNvPr id="8" name="Рисунок 7" descr="kpjnf2-11raf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7166"/>
            <a:ext cx="4869010" cy="628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85728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мифа о телеведущих.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071546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Миф 1. Для телеведущей главное — красивая внешность.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57620" y="1643050"/>
            <a:ext cx="51435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/>
              <a:t>Важно </a:t>
            </a:r>
            <a:r>
              <a:rPr lang="ru-RU" sz="2000" dirty="0"/>
              <a:t>быть </a:t>
            </a:r>
            <a:r>
              <a:rPr lang="ru-RU" sz="2000" dirty="0" smtClean="0"/>
              <a:t>телегеничной. </a:t>
            </a:r>
            <a:r>
              <a:rPr lang="ru-RU" sz="2000" dirty="0"/>
              <a:t>Это либо есть, либо нет, здесь мало что зависит от каких-либо талантов </a:t>
            </a:r>
            <a:r>
              <a:rPr lang="ru-RU" sz="2000" dirty="0" smtClean="0"/>
              <a:t>человека. </a:t>
            </a:r>
            <a:r>
              <a:rPr lang="ru-RU" sz="2000" dirty="0"/>
              <a:t>Если </a:t>
            </a:r>
            <a:r>
              <a:rPr lang="ru-RU" sz="2000" dirty="0" err="1"/>
              <a:t>телегеничность</a:t>
            </a:r>
            <a:r>
              <a:rPr lang="ru-RU" sz="2000" dirty="0"/>
              <a:t> отсутствует, операторам и мастерам по свету приходится хорошенько </a:t>
            </a:r>
            <a:r>
              <a:rPr lang="ru-RU" sz="2000" dirty="0" smtClean="0"/>
              <a:t>помучиться. </a:t>
            </a:r>
            <a:r>
              <a:rPr lang="ru-RU" sz="2000" dirty="0"/>
              <a:t>Кстати, гениальная Грета </a:t>
            </a:r>
            <a:r>
              <a:rPr lang="ru-RU" sz="2000" dirty="0" err="1"/>
              <a:t>Гарбо</a:t>
            </a:r>
            <a:r>
              <a:rPr lang="ru-RU" sz="2000" dirty="0"/>
              <a:t> </a:t>
            </a:r>
            <a:r>
              <a:rPr lang="ru-RU" sz="2000" dirty="0" smtClean="0"/>
              <a:t>в </a:t>
            </a:r>
            <a:r>
              <a:rPr lang="ru-RU" sz="2000" dirty="0"/>
              <a:t>обыденной жизни выглядела </a:t>
            </a:r>
            <a:r>
              <a:rPr lang="ru-RU" sz="2000" dirty="0" smtClean="0"/>
              <a:t>серой </a:t>
            </a:r>
            <a:r>
              <a:rPr lang="ru-RU" sz="2000" dirty="0"/>
              <a:t>мышкой, но на пленке казалась просто </a:t>
            </a:r>
            <a:r>
              <a:rPr lang="ru-RU" sz="2000" dirty="0" smtClean="0"/>
              <a:t>королевой.</a:t>
            </a:r>
            <a:r>
              <a:rPr lang="ru-RU" sz="2000" dirty="0"/>
              <a:t>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 </a:t>
            </a:r>
            <a:r>
              <a:rPr lang="ru-RU" sz="2000" dirty="0" smtClean="0"/>
              <a:t>    Согласитесь</a:t>
            </a:r>
            <a:r>
              <a:rPr lang="ru-RU" sz="2000" dirty="0"/>
              <a:t>, если телеведущая обладает </a:t>
            </a:r>
            <a:r>
              <a:rPr lang="ru-RU" sz="2000" dirty="0" err="1" smtClean="0"/>
              <a:t>харизмой</a:t>
            </a:r>
            <a:r>
              <a:rPr lang="ru-RU" sz="2000" dirty="0" smtClean="0"/>
              <a:t> высокий </a:t>
            </a:r>
            <a:r>
              <a:rPr lang="ru-RU" sz="2000" dirty="0"/>
              <a:t>рейтинг программы обеспечен. Далее к списку необходимых требований стоит добавить</a:t>
            </a:r>
            <a:r>
              <a:rPr lang="ru-RU" sz="2000" dirty="0" smtClean="0"/>
              <a:t>: </a:t>
            </a:r>
            <a:r>
              <a:rPr lang="ru-RU" sz="2000" dirty="0"/>
              <a:t>умение грамотно и четко выражать свои </a:t>
            </a:r>
            <a:r>
              <a:rPr lang="ru-RU" sz="2000" dirty="0" smtClean="0"/>
              <a:t>мысли, </a:t>
            </a:r>
            <a:r>
              <a:rPr lang="ru-RU" sz="2000" dirty="0"/>
              <a:t>широкий </a:t>
            </a:r>
            <a:r>
              <a:rPr lang="ru-RU" sz="2000" dirty="0" smtClean="0"/>
              <a:t>кругозор, выдержка </a:t>
            </a:r>
            <a:r>
              <a:rPr lang="ru-RU" sz="2000" dirty="0"/>
              <a:t>и </a:t>
            </a:r>
            <a:r>
              <a:rPr lang="ru-RU" sz="2000" dirty="0" smtClean="0"/>
              <a:t>хладнокровие, находчивость и </a:t>
            </a:r>
            <a:r>
              <a:rPr lang="ru-RU" sz="2000" dirty="0"/>
              <a:t>многое-многое другое, в зависимости от формата программы. </a:t>
            </a:r>
          </a:p>
        </p:txBody>
      </p:sp>
      <p:pic>
        <p:nvPicPr>
          <p:cNvPr id="6" name="Рисунок 5" descr="1274356407_greta_garbo_19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2298570" cy="3548992"/>
          </a:xfrm>
          <a:prstGeom prst="rect">
            <a:avLst/>
          </a:prstGeom>
        </p:spPr>
      </p:pic>
      <p:pic>
        <p:nvPicPr>
          <p:cNvPr id="7" name="Рисунок 6" descr="грета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3571852"/>
            <a:ext cx="2567303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3929058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Миф 2. Рабочий день телеведущий равен продолжительности программы, которую она «украшает».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43306" y="610136"/>
            <a:ext cx="550069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 </a:t>
            </a:r>
            <a:r>
              <a:rPr lang="ru-RU" sz="2000" b="1" dirty="0"/>
              <a:t>На самом деле.</a:t>
            </a:r>
            <a:r>
              <a:rPr lang="ru-RU" sz="2000" dirty="0"/>
              <a:t> </a:t>
            </a:r>
            <a:r>
              <a:rPr lang="ru-RU" sz="2000" dirty="0" smtClean="0"/>
              <a:t> </a:t>
            </a:r>
            <a:r>
              <a:rPr lang="ru-RU" sz="2000" dirty="0"/>
              <a:t>Ведущая </a:t>
            </a:r>
            <a:r>
              <a:rPr lang="ru-RU" sz="2000" dirty="0" smtClean="0"/>
              <a:t>принимает </a:t>
            </a:r>
            <a:r>
              <a:rPr lang="ru-RU" sz="2000" dirty="0"/>
              <a:t>самое активное участие в подготовке программы. Ведущая </a:t>
            </a:r>
            <a:r>
              <a:rPr lang="ru-RU" sz="2000" dirty="0" err="1"/>
              <a:t>новостийного</a:t>
            </a:r>
            <a:r>
              <a:rPr lang="ru-RU" sz="2000" dirty="0"/>
              <a:t> блока должна знать, какие сюжеты и на какие темы сегодня были подготовлены журналистами, </a:t>
            </a:r>
            <a:r>
              <a:rPr lang="ru-RU" sz="2000" dirty="0" smtClean="0"/>
              <a:t>внимательно </a:t>
            </a:r>
            <a:r>
              <a:rPr lang="ru-RU" sz="2000" dirty="0"/>
              <a:t>следить за последними </a:t>
            </a:r>
            <a:r>
              <a:rPr lang="ru-RU" sz="2000" dirty="0" smtClean="0"/>
              <a:t>новостями, </a:t>
            </a:r>
            <a:r>
              <a:rPr lang="ru-RU" sz="2000" dirty="0"/>
              <a:t>чтобы не пропустить что-то </a:t>
            </a:r>
            <a:r>
              <a:rPr lang="ru-RU" sz="2000" dirty="0" smtClean="0"/>
              <a:t>важное. </a:t>
            </a:r>
            <a:r>
              <a:rPr lang="ru-RU" sz="2000" dirty="0"/>
              <a:t>Необходимо подготовить устные текстовые материалы, подводки к </a:t>
            </a:r>
            <a:r>
              <a:rPr lang="ru-RU" sz="2000" dirty="0" smtClean="0"/>
              <a:t>новостям. </a:t>
            </a:r>
            <a:r>
              <a:rPr lang="ru-RU" sz="2000" dirty="0"/>
              <a:t>То есть ведущая — это руководитель программы, за которую она полностью отвечает.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    Подготовка различных ток-шоу, развлекательных программ </a:t>
            </a:r>
            <a:r>
              <a:rPr lang="ru-RU" sz="2000" dirty="0" smtClean="0"/>
              <a:t>— </a:t>
            </a:r>
            <a:r>
              <a:rPr lang="ru-RU" sz="2000" dirty="0"/>
              <a:t>достаточно кропотливый труд. Нужно найти интересные истории, интересных </a:t>
            </a:r>
            <a:r>
              <a:rPr lang="ru-RU" sz="2000" dirty="0" smtClean="0"/>
              <a:t>людей, </a:t>
            </a:r>
            <a:r>
              <a:rPr lang="ru-RU" sz="2000" dirty="0"/>
              <a:t>компетентных комментаторов, знаменитостей </a:t>
            </a:r>
            <a:r>
              <a:rPr lang="ru-RU" sz="2000" dirty="0" smtClean="0"/>
              <a:t>и </a:t>
            </a:r>
            <a:r>
              <a:rPr lang="ru-RU" sz="2000" dirty="0"/>
              <a:t>так далее. Сам процесс съемок — процедура весьма сложная, иногда может длиться по 5-10 часов. И все это в «тяжелом» плотном гриме и постоянном </a:t>
            </a:r>
            <a:r>
              <a:rPr lang="ru-RU" sz="2000" dirty="0" smtClean="0"/>
              <a:t>напряжении </a:t>
            </a:r>
            <a:r>
              <a:rPr lang="ru-RU" sz="2000" dirty="0"/>
              <a:t>гостей </a:t>
            </a:r>
            <a:r>
              <a:rPr lang="ru-RU" sz="2000" dirty="0" smtClean="0"/>
              <a:t>студии.</a:t>
            </a:r>
            <a:endParaRPr lang="ru-RU" sz="2000" dirty="0"/>
          </a:p>
        </p:txBody>
      </p:sp>
      <p:pic>
        <p:nvPicPr>
          <p:cNvPr id="5" name="Рисунок 4" descr="oksana-sma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785926"/>
            <a:ext cx="3286116" cy="5072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Миф 3. Устроиться на должность телеведущей можно только по знакомству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928670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На самом деле.</a:t>
            </a: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   В отношении профессии телеведущего знакомство решает далеко не все, чаще всего, оно вообще ничего не решает, если у человека нет ни данных, ни способностей. 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   Так вот</a:t>
            </a:r>
            <a:r>
              <a:rPr lang="ru-RU" dirty="0" smtClean="0"/>
              <a:t>,, </a:t>
            </a:r>
            <a:r>
              <a:rPr lang="ru-RU" dirty="0"/>
              <a:t>«запуск» в программу, тем более в прямой эфир, </a:t>
            </a:r>
            <a:r>
              <a:rPr lang="ru-RU" dirty="0" smtClean="0"/>
              <a:t>человека неподходящего и неподготовленного на </a:t>
            </a:r>
            <a:r>
              <a:rPr lang="ru-RU" dirty="0"/>
              <a:t>телевидении быть просто не может, исключение — разнообразные </a:t>
            </a:r>
            <a:r>
              <a:rPr lang="ru-RU" dirty="0" smtClean="0"/>
              <a:t>форс-мажоры. </a:t>
            </a:r>
            <a:r>
              <a:rPr lang="ru-RU" dirty="0"/>
              <a:t>Ведущий — это лицо канала, его «визитная карточка», по которой судят об уровне профессионализма команды, </a:t>
            </a:r>
            <a:r>
              <a:rPr lang="ru-RU" dirty="0" smtClean="0"/>
              <a:t>и </a:t>
            </a:r>
            <a:r>
              <a:rPr lang="ru-RU" dirty="0"/>
              <a:t>многом другом. Хороший, профессиональный ведущий — это высокий рейтинг программы, а рейтинг — это </a:t>
            </a:r>
            <a:r>
              <a:rPr lang="ru-RU" dirty="0" smtClean="0"/>
              <a:t>реклама. </a:t>
            </a:r>
            <a:r>
              <a:rPr lang="ru-RU" dirty="0"/>
              <a:t>Н</a:t>
            </a:r>
            <a:r>
              <a:rPr lang="ru-RU" dirty="0" smtClean="0"/>
              <a:t>икто </a:t>
            </a:r>
            <a:r>
              <a:rPr lang="ru-RU" dirty="0"/>
              <a:t>не захочет, даже ради большого «блата» рисковать репутацией своего канала.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VJs_MTV_Thaila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16965"/>
            <a:ext cx="9144000" cy="5682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Миф 4. Телеведущие — «богатенькие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буратины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».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48690"/>
            <a:ext cx="41433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На самом деле</a:t>
            </a:r>
            <a:r>
              <a:rPr lang="ru-RU" dirty="0"/>
              <a:t>. Б</a:t>
            </a:r>
            <a:r>
              <a:rPr lang="ru-RU" dirty="0" smtClean="0"/>
              <a:t>ольшинство </a:t>
            </a:r>
            <a:r>
              <a:rPr lang="ru-RU" dirty="0"/>
              <a:t>наших ведущих — обыкновенные люди ,</a:t>
            </a:r>
            <a:r>
              <a:rPr lang="ru-RU" dirty="0" smtClean="0"/>
              <a:t>которым </a:t>
            </a:r>
            <a:r>
              <a:rPr lang="ru-RU" dirty="0"/>
              <a:t>не чужды материальные проблемы, поскольку они далеко не олигархи. Возможно, телеведущие зарабатывают больше, чем среднестатистические граждане, но разница в суммах не астрономическая. Что же касается нарядов от «кутюр», слепящих </a:t>
            </a:r>
            <a:r>
              <a:rPr lang="ru-RU" dirty="0" smtClean="0"/>
              <a:t>украшений, </a:t>
            </a:r>
            <a:r>
              <a:rPr lang="ru-RU" dirty="0"/>
              <a:t>то практически всегда они выдаются «напрокат»: известное телевизионное лицо — прекрасный «</a:t>
            </a:r>
            <a:r>
              <a:rPr lang="ru-RU" dirty="0" err="1"/>
              <a:t>рекламоноситель</a:t>
            </a:r>
            <a:r>
              <a:rPr lang="ru-RU" dirty="0"/>
              <a:t>» того или иного товара.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   </a:t>
            </a:r>
            <a:r>
              <a:rPr lang="ru-RU" dirty="0" smtClean="0"/>
              <a:t>У большинства квартиры </a:t>
            </a:r>
            <a:r>
              <a:rPr lang="ru-RU" dirty="0"/>
              <a:t>взяты в </a:t>
            </a:r>
            <a:r>
              <a:rPr lang="ru-RU" dirty="0" smtClean="0"/>
              <a:t>кредит. Красивая сказка о телеведущих сложилась, потому что все привыкли воспринимать все, </a:t>
            </a:r>
            <a:r>
              <a:rPr lang="ru-RU" dirty="0" err="1" smtClean="0"/>
              <a:t>связаное</a:t>
            </a:r>
            <a:r>
              <a:rPr lang="ru-RU" dirty="0" smtClean="0"/>
              <a:t> с телевидением, как загадку, праздник, волшебство. На </a:t>
            </a:r>
            <a:r>
              <a:rPr lang="ru-RU" dirty="0"/>
              <a:t>самом деле это прежде всего тяжелый труд.</a:t>
            </a:r>
          </a:p>
        </p:txBody>
      </p:sp>
      <p:pic>
        <p:nvPicPr>
          <p:cNvPr id="8" name="Рисунок 7" descr="oprah_winfr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857232"/>
            <a:ext cx="4929190" cy="57864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293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Профессия: телеведущий.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F1</dc:creator>
  <cp:lastModifiedBy>пользователь</cp:lastModifiedBy>
  <cp:revision>17</cp:revision>
  <dcterms:created xsi:type="dcterms:W3CDTF">2011-11-08T16:29:50Z</dcterms:created>
  <dcterms:modified xsi:type="dcterms:W3CDTF">2011-11-11T04:35:52Z</dcterms:modified>
</cp:coreProperties>
</file>